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/>
    <p:restoredTop sz="94663"/>
  </p:normalViewPr>
  <p:slideViewPr>
    <p:cSldViewPr>
      <p:cViewPr varScale="1">
        <p:scale>
          <a:sx n="117" d="100"/>
          <a:sy n="117" d="100"/>
        </p:scale>
        <p:origin x="172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0723D-1D41-4E7E-BDAF-645683959B7D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93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9B6ED6-D313-4187-B611-ACB85462EE42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49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183BC-5BCA-441F-B43F-4E64BF0920B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062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4260F-7C84-482B-89A5-D2BA34C8E2A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8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AF049-5CDE-4CA3-98FF-9B5E3B1B32A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181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1B2116-9FF7-46B8-8459-85C1D77580C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429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AF93E-220C-4F3A-B94D-6568A61546F1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571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B58F0-1D6C-4C79-BCC8-07C96B73457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347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E270B-6756-420D-B785-14FEBDE54BA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4653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1EEC6-2790-48EB-AAB3-4B28DE8F30F1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33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39FA2B-1F16-41CA-A4FD-F6DF42D60FF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88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CD0C9B-4031-431E-AB4C-68652A5A44ED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999D3BB8-7C4C-8247-9B6B-9B74D46C976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8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52464" y="155576"/>
            <a:ext cx="1168896" cy="925376"/>
          </a:xfrm>
          <a:prstGeom prst="rect">
            <a:avLst/>
          </a:prstGeom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Mémoire de DES</a:t>
            </a:r>
            <a:br>
              <a:rPr lang="fr-FR" dirty="0"/>
            </a:br>
            <a:r>
              <a:rPr lang="fr-FR" dirty="0"/>
              <a:t>Médecine générale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sz="2400" dirty="0"/>
              <a:t>Soutenance du __ __ ____</a:t>
            </a:r>
          </a:p>
          <a:p>
            <a:endParaRPr lang="fr-FR" dirty="0"/>
          </a:p>
          <a:p>
            <a:r>
              <a:rPr lang="fr-FR" i="1" dirty="0"/>
              <a:t>Nom du candidat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15C04-48BC-6241-9F8D-F43F8571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51520"/>
            <a:ext cx="7139136" cy="1143000"/>
          </a:xfrm>
        </p:spPr>
        <p:txBody>
          <a:bodyPr/>
          <a:lstStyle/>
          <a:p>
            <a:pPr algn="l"/>
            <a:r>
              <a:rPr lang="fr-FR" dirty="0"/>
              <a:t>Formation universitaire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BA024D-8583-9F45-B41D-435BC9447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56184"/>
            <a:ext cx="7787208" cy="676672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/>
              <a:t>Maquette de stages d’internat réalisée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7F66EBE-8F17-DF4C-8764-6F820AA06C9A}"/>
              </a:ext>
            </a:extLst>
          </p:cNvPr>
          <p:cNvSpPr/>
          <p:nvPr/>
        </p:nvSpPr>
        <p:spPr>
          <a:xfrm>
            <a:off x="611560" y="2132856"/>
            <a:ext cx="360040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0E1D9E6-4B28-9A43-9A2A-75A40A5B2C6F}"/>
              </a:ext>
            </a:extLst>
          </p:cNvPr>
          <p:cNvSpPr/>
          <p:nvPr/>
        </p:nvSpPr>
        <p:spPr>
          <a:xfrm>
            <a:off x="4355976" y="2132856"/>
            <a:ext cx="360040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BDF54E-7967-FF4B-A28A-A9335B473A9A}"/>
              </a:ext>
            </a:extLst>
          </p:cNvPr>
          <p:cNvSpPr/>
          <p:nvPr/>
        </p:nvSpPr>
        <p:spPr>
          <a:xfrm>
            <a:off x="611560" y="3409663"/>
            <a:ext cx="360040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31E0FF3-F083-8147-8F37-FDAC417E1991}"/>
              </a:ext>
            </a:extLst>
          </p:cNvPr>
          <p:cNvSpPr/>
          <p:nvPr/>
        </p:nvSpPr>
        <p:spPr>
          <a:xfrm>
            <a:off x="4355976" y="3429000"/>
            <a:ext cx="360040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7BB2D70-72BC-A045-92B4-75B96AD63C74}"/>
              </a:ext>
            </a:extLst>
          </p:cNvPr>
          <p:cNvSpPr/>
          <p:nvPr/>
        </p:nvSpPr>
        <p:spPr>
          <a:xfrm>
            <a:off x="611560" y="4686470"/>
            <a:ext cx="360040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493050C-693A-F74D-8718-68F4A4A0C5EF}"/>
              </a:ext>
            </a:extLst>
          </p:cNvPr>
          <p:cNvSpPr/>
          <p:nvPr/>
        </p:nvSpPr>
        <p:spPr>
          <a:xfrm>
            <a:off x="4355976" y="4686470"/>
            <a:ext cx="360040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627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15C04-48BC-6241-9F8D-F43F8571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51520"/>
            <a:ext cx="7139136" cy="1143000"/>
          </a:xfrm>
        </p:spPr>
        <p:txBody>
          <a:bodyPr/>
          <a:lstStyle/>
          <a:p>
            <a:pPr algn="l"/>
            <a:r>
              <a:rPr lang="fr-FR" dirty="0"/>
              <a:t>Formation universitaire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B1FCCA3-0B71-7443-BE95-1F413296F00C}"/>
              </a:ext>
            </a:extLst>
          </p:cNvPr>
          <p:cNvSpPr txBox="1">
            <a:spLocks/>
          </p:cNvSpPr>
          <p:nvPr/>
        </p:nvSpPr>
        <p:spPr bwMode="auto">
          <a:xfrm>
            <a:off x="457200" y="1456184"/>
            <a:ext cx="8363272" cy="6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fr-FR" sz="2800" kern="0" dirty="0"/>
              <a:t>Portfolio : synthèse des compétences acquises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938E101-48AB-7E42-AA02-1D1AD1F4765D}"/>
              </a:ext>
            </a:extLst>
          </p:cNvPr>
          <p:cNvSpPr/>
          <p:nvPr/>
        </p:nvSpPr>
        <p:spPr>
          <a:xfrm>
            <a:off x="611560" y="2132856"/>
            <a:ext cx="74168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Le premier recours, l’incertitude, les urgences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402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15C04-48BC-6241-9F8D-F43F8571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51520"/>
            <a:ext cx="7139136" cy="1143000"/>
          </a:xfrm>
        </p:spPr>
        <p:txBody>
          <a:bodyPr/>
          <a:lstStyle/>
          <a:p>
            <a:pPr algn="l"/>
            <a:r>
              <a:rPr lang="fr-FR" dirty="0"/>
              <a:t>Formation universitaire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B1FCCA3-0B71-7443-BE95-1F413296F00C}"/>
              </a:ext>
            </a:extLst>
          </p:cNvPr>
          <p:cNvSpPr txBox="1">
            <a:spLocks/>
          </p:cNvSpPr>
          <p:nvPr/>
        </p:nvSpPr>
        <p:spPr bwMode="auto">
          <a:xfrm>
            <a:off x="457200" y="1456184"/>
            <a:ext cx="8363272" cy="6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fr-FR" sz="2800" kern="0" dirty="0"/>
              <a:t>Portfolio : synthèse des compétences acquises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342902F-AE62-7245-8693-6F14C39B5F0B}"/>
              </a:ext>
            </a:extLst>
          </p:cNvPr>
          <p:cNvSpPr/>
          <p:nvPr/>
        </p:nvSpPr>
        <p:spPr>
          <a:xfrm>
            <a:off x="611560" y="2132856"/>
            <a:ext cx="74168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L’approche globale, la complexité, la prise en charge médico-psycho-sociale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239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15C04-48BC-6241-9F8D-F43F8571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51520"/>
            <a:ext cx="7139136" cy="1143000"/>
          </a:xfrm>
        </p:spPr>
        <p:txBody>
          <a:bodyPr/>
          <a:lstStyle/>
          <a:p>
            <a:pPr algn="l"/>
            <a:r>
              <a:rPr lang="fr-FR" dirty="0"/>
              <a:t>Formation universitaire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B1FCCA3-0B71-7443-BE95-1F413296F00C}"/>
              </a:ext>
            </a:extLst>
          </p:cNvPr>
          <p:cNvSpPr txBox="1">
            <a:spLocks/>
          </p:cNvSpPr>
          <p:nvPr/>
        </p:nvSpPr>
        <p:spPr bwMode="auto">
          <a:xfrm>
            <a:off x="457200" y="1456184"/>
            <a:ext cx="8363272" cy="6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fr-FR" sz="2800" kern="0" dirty="0"/>
              <a:t>Portfolio : synthèse des compétences acquises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8A27AC-DB4D-EE46-8C77-1643FC94F16E}"/>
              </a:ext>
            </a:extLst>
          </p:cNvPr>
          <p:cNvSpPr/>
          <p:nvPr/>
        </p:nvSpPr>
        <p:spPr>
          <a:xfrm>
            <a:off x="611560" y="2132856"/>
            <a:ext cx="74168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L’éducation, le dépistage, la prévention, la santé individuelle et communautaire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632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15C04-48BC-6241-9F8D-F43F8571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51520"/>
            <a:ext cx="7139136" cy="1143000"/>
          </a:xfrm>
        </p:spPr>
        <p:txBody>
          <a:bodyPr/>
          <a:lstStyle/>
          <a:p>
            <a:pPr algn="l"/>
            <a:r>
              <a:rPr lang="fr-FR" dirty="0"/>
              <a:t>Formation universitaire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B1FCCA3-0B71-7443-BE95-1F413296F00C}"/>
              </a:ext>
            </a:extLst>
          </p:cNvPr>
          <p:cNvSpPr txBox="1">
            <a:spLocks/>
          </p:cNvSpPr>
          <p:nvPr/>
        </p:nvSpPr>
        <p:spPr bwMode="auto">
          <a:xfrm>
            <a:off x="457200" y="1456184"/>
            <a:ext cx="8363272" cy="6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fr-FR" sz="2800" kern="0" dirty="0"/>
              <a:t>Portfolio : synthèse des compétences acquises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6575F5-757D-1644-BAEA-5E0C13F32AC4}"/>
              </a:ext>
            </a:extLst>
          </p:cNvPr>
          <p:cNvSpPr/>
          <p:nvPr/>
        </p:nvSpPr>
        <p:spPr>
          <a:xfrm>
            <a:off x="611560" y="2132856"/>
            <a:ext cx="74168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La continuité des soins, le suivi et la coordination des soins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996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15C04-48BC-6241-9F8D-F43F8571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51520"/>
            <a:ext cx="7139136" cy="1143000"/>
          </a:xfrm>
        </p:spPr>
        <p:txBody>
          <a:bodyPr/>
          <a:lstStyle/>
          <a:p>
            <a:pPr algn="l"/>
            <a:r>
              <a:rPr lang="fr-FR" dirty="0"/>
              <a:t>Formation universitaire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B1FCCA3-0B71-7443-BE95-1F413296F00C}"/>
              </a:ext>
            </a:extLst>
          </p:cNvPr>
          <p:cNvSpPr txBox="1">
            <a:spLocks/>
          </p:cNvSpPr>
          <p:nvPr/>
        </p:nvSpPr>
        <p:spPr bwMode="auto">
          <a:xfrm>
            <a:off x="457200" y="1456184"/>
            <a:ext cx="8363272" cy="6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fr-FR" sz="2800" kern="0" dirty="0"/>
              <a:t>Portfolio : synthèse des compétences acquises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57DB89B-ECC7-4445-9CF9-2715F617BF31}"/>
              </a:ext>
            </a:extLst>
          </p:cNvPr>
          <p:cNvSpPr/>
          <p:nvPr/>
        </p:nvSpPr>
        <p:spPr>
          <a:xfrm>
            <a:off x="611560" y="2132856"/>
            <a:ext cx="74168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Les relations, la communication, l’approche centrée sur le patient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744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15C04-48BC-6241-9F8D-F43F8571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51520"/>
            <a:ext cx="7139136" cy="1143000"/>
          </a:xfrm>
        </p:spPr>
        <p:txBody>
          <a:bodyPr/>
          <a:lstStyle/>
          <a:p>
            <a:pPr algn="l"/>
            <a:r>
              <a:rPr lang="fr-FR" dirty="0"/>
              <a:t>Formation universitaire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B1FCCA3-0B71-7443-BE95-1F413296F00C}"/>
              </a:ext>
            </a:extLst>
          </p:cNvPr>
          <p:cNvSpPr txBox="1">
            <a:spLocks/>
          </p:cNvSpPr>
          <p:nvPr/>
        </p:nvSpPr>
        <p:spPr bwMode="auto">
          <a:xfrm>
            <a:off x="457200" y="1456184"/>
            <a:ext cx="8363272" cy="6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fr-FR" sz="2800" kern="0" dirty="0"/>
              <a:t>Portfolio : synthèse des compétences acquises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3744334-A4D2-0F47-B893-4DA07DA4A464}"/>
              </a:ext>
            </a:extLst>
          </p:cNvPr>
          <p:cNvSpPr/>
          <p:nvPr/>
        </p:nvSpPr>
        <p:spPr>
          <a:xfrm>
            <a:off x="611560" y="2132856"/>
            <a:ext cx="7416824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Le professionnalisme</a:t>
            </a:r>
          </a:p>
        </p:txBody>
      </p:sp>
    </p:spTree>
    <p:extLst>
      <p:ext uri="{BB962C8B-B14F-4D97-AF65-F5344CB8AC3E}">
        <p14:creationId xmlns:p14="http://schemas.microsoft.com/office/powerpoint/2010/main" val="1778724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15C04-48BC-6241-9F8D-F43F8571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51520"/>
            <a:ext cx="7139136" cy="1143000"/>
          </a:xfrm>
        </p:spPr>
        <p:txBody>
          <a:bodyPr/>
          <a:lstStyle/>
          <a:p>
            <a:pPr algn="l"/>
            <a:r>
              <a:rPr lang="fr-FR" dirty="0"/>
              <a:t>Formation universitaire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B1FCCA3-0B71-7443-BE95-1F413296F00C}"/>
              </a:ext>
            </a:extLst>
          </p:cNvPr>
          <p:cNvSpPr txBox="1">
            <a:spLocks/>
          </p:cNvSpPr>
          <p:nvPr/>
        </p:nvSpPr>
        <p:spPr bwMode="auto">
          <a:xfrm>
            <a:off x="457200" y="1456184"/>
            <a:ext cx="8363272" cy="6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fr-FR" sz="2800" kern="0" dirty="0"/>
              <a:t>Portfolio : formations complémentaires</a:t>
            </a:r>
          </a:p>
        </p:txBody>
      </p:sp>
    </p:spTree>
    <p:extLst>
      <p:ext uri="{BB962C8B-B14F-4D97-AF65-F5344CB8AC3E}">
        <p14:creationId xmlns:p14="http://schemas.microsoft.com/office/powerpoint/2010/main" val="2670702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15C04-48BC-6241-9F8D-F43F8571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51520"/>
            <a:ext cx="7139136" cy="1143000"/>
          </a:xfrm>
        </p:spPr>
        <p:txBody>
          <a:bodyPr/>
          <a:lstStyle/>
          <a:p>
            <a:pPr algn="l"/>
            <a:r>
              <a:rPr lang="fr-FR" dirty="0"/>
              <a:t>Formation universitaire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B1FCCA3-0B71-7443-BE95-1F413296F00C}"/>
              </a:ext>
            </a:extLst>
          </p:cNvPr>
          <p:cNvSpPr txBox="1">
            <a:spLocks/>
          </p:cNvSpPr>
          <p:nvPr/>
        </p:nvSpPr>
        <p:spPr bwMode="auto">
          <a:xfrm>
            <a:off x="457200" y="1456184"/>
            <a:ext cx="8363272" cy="6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fr-FR" sz="2800" kern="0" dirty="0"/>
              <a:t>Thèse / Doctorat en médecine</a:t>
            </a:r>
          </a:p>
        </p:txBody>
      </p:sp>
    </p:spTree>
    <p:extLst>
      <p:ext uri="{BB962C8B-B14F-4D97-AF65-F5344CB8AC3E}">
        <p14:creationId xmlns:p14="http://schemas.microsoft.com/office/powerpoint/2010/main" val="4268536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15C04-48BC-6241-9F8D-F43F8571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1824"/>
            <a:ext cx="7139136" cy="1143000"/>
          </a:xfrm>
        </p:spPr>
        <p:txBody>
          <a:bodyPr/>
          <a:lstStyle/>
          <a:p>
            <a:pPr algn="l"/>
            <a:r>
              <a:rPr lang="fr-FR" dirty="0"/>
              <a:t>Projet professionnel</a:t>
            </a:r>
          </a:p>
        </p:txBody>
      </p:sp>
    </p:spTree>
    <p:extLst>
      <p:ext uri="{BB962C8B-B14F-4D97-AF65-F5344CB8AC3E}">
        <p14:creationId xmlns:p14="http://schemas.microsoft.com/office/powerpoint/2010/main" val="1441517817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141</Words>
  <Application>Microsoft Macintosh PowerPoint</Application>
  <PresentationFormat>Affichage à l'écran (4:3)</PresentationFormat>
  <Paragraphs>29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3" baseType="lpstr">
      <vt:lpstr>Arial</vt:lpstr>
      <vt:lpstr>Modèle par défaut</vt:lpstr>
      <vt:lpstr>Mémoire de DES Médecine générale</vt:lpstr>
      <vt:lpstr>Formation universitaire</vt:lpstr>
      <vt:lpstr>Formation universitaire</vt:lpstr>
      <vt:lpstr>Formation universitaire</vt:lpstr>
      <vt:lpstr>Formation universitaire</vt:lpstr>
      <vt:lpstr>Formation universitaire</vt:lpstr>
      <vt:lpstr>Formation universitaire</vt:lpstr>
      <vt:lpstr>Formation universitaire</vt:lpstr>
      <vt:lpstr>Formation universitaire</vt:lpstr>
      <vt:lpstr>Formation universitaire</vt:lpstr>
      <vt:lpstr>Projet professionnel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 </dc:creator>
  <cp:lastModifiedBy>Aline Hurtaud</cp:lastModifiedBy>
  <cp:revision>8</cp:revision>
  <dcterms:created xsi:type="dcterms:W3CDTF">2010-09-01T14:44:10Z</dcterms:created>
  <dcterms:modified xsi:type="dcterms:W3CDTF">2020-03-26T13:50:02Z</dcterms:modified>
</cp:coreProperties>
</file>